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1" autoAdjust="0"/>
    <p:restoredTop sz="77440" autoAdjust="0"/>
  </p:normalViewPr>
  <p:slideViewPr>
    <p:cSldViewPr snapToGrid="0">
      <p:cViewPr varScale="1">
        <p:scale>
          <a:sx n="66" d="100"/>
          <a:sy n="66" d="100"/>
        </p:scale>
        <p:origin x="2203" y="38"/>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80"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1811</Words>
  <Application>Microsoft Office PowerPoint</Application>
  <PresentationFormat>On-screen Show (4:3)</PresentationFormat>
  <Paragraphs>217</Paragraphs>
  <Slides>24</Slides>
  <Notes>19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Hannah Witham</cp:lastModifiedBy>
  <cp:revision>67</cp:revision>
  <dcterms:created xsi:type="dcterms:W3CDTF">2018-11-28T12:21:41Z</dcterms:created>
  <dcterms:modified xsi:type="dcterms:W3CDTF">2023-05-04T18:36:34Z</dcterms:modified>
</cp:coreProperties>
</file>